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65" r:id="rId2"/>
    <p:sldId id="273" r:id="rId3"/>
    <p:sldId id="322" r:id="rId4"/>
    <p:sldId id="323" r:id="rId5"/>
    <p:sldId id="365" r:id="rId6"/>
    <p:sldId id="324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400" r:id="rId42"/>
    <p:sldId id="401" r:id="rId43"/>
    <p:sldId id="402" r:id="rId44"/>
    <p:sldId id="403" r:id="rId45"/>
    <p:sldId id="404" r:id="rId46"/>
    <p:sldId id="364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00"/>
    <a:srgbClr val="FF0066"/>
    <a:srgbClr val="CC0066"/>
    <a:srgbClr val="00FFFF"/>
    <a:srgbClr val="FF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770" autoAdjust="0"/>
    <p:restoredTop sz="94660"/>
  </p:normalViewPr>
  <p:slideViewPr>
    <p:cSldViewPr>
      <p:cViewPr>
        <p:scale>
          <a:sx n="80" d="100"/>
          <a:sy n="80" d="100"/>
        </p:scale>
        <p:origin x="-165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64FB7-FE71-4F52-9835-B7FE3CF9C7FA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9BFB3-B778-46AF-8DED-D0C7E2AED1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25F4B-63C1-411C-8F63-CE6EF34CC9B2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781050"/>
            <a:ext cx="684847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68362"/>
          </a:xfrm>
        </p:spPr>
        <p:txBody>
          <a:bodyPr/>
          <a:lstStyle/>
          <a:p>
            <a:r>
              <a:rPr lang="en-US" dirty="0" smtClean="0"/>
              <a:t>Let’s look at a TCI Lesson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 rot="20059208">
            <a:off x="3320106" y="3200400"/>
            <a:ext cx="2699694" cy="1433038"/>
            <a:chOff x="3320106" y="3490438"/>
            <a:chExt cx="2590800" cy="1143000"/>
          </a:xfrm>
        </p:grpSpPr>
        <p:sp>
          <p:nvSpPr>
            <p:cNvPr id="8" name="Right Arrow 7"/>
            <p:cNvSpPr/>
            <p:nvPr/>
          </p:nvSpPr>
          <p:spPr>
            <a:xfrm>
              <a:off x="3320106" y="3490438"/>
              <a:ext cx="2590800" cy="11430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02282" y="3893511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Let’s look at this one!</a:t>
              </a:r>
              <a:endPara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0063"/>
            <a:ext cx="78200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504825"/>
            <a:ext cx="783907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09588"/>
            <a:ext cx="78486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495300"/>
            <a:ext cx="78390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514350"/>
            <a:ext cx="783907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504825"/>
            <a:ext cx="781050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509588"/>
            <a:ext cx="783907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19113"/>
            <a:ext cx="784860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495300"/>
            <a:ext cx="79152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504825"/>
            <a:ext cx="783907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 cstate="print"/>
          <a:srcRect l="34423" t="13209" r="33310" b="60289"/>
          <a:stretch>
            <a:fillRect/>
          </a:stretch>
        </p:blipFill>
        <p:spPr bwMode="auto">
          <a:xfrm>
            <a:off x="1066800" y="762000"/>
            <a:ext cx="2895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Let’s look at a TCI Lesson</a:t>
            </a:r>
            <a:endParaRPr lang="en-US" dirty="0"/>
          </a:p>
        </p:txBody>
      </p:sp>
      <p:pic>
        <p:nvPicPr>
          <p:cNvPr id="34819" name="Picture 3" descr="C:\Users\rthomas2\AppData\Local\Microsoft\Windows\Temporary Internet Files\Content.IE5\DVK0A7FN\MC9000787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93414"/>
            <a:ext cx="1143000" cy="3217044"/>
          </a:xfrm>
          <a:prstGeom prst="rect">
            <a:avLst/>
          </a:prstGeom>
          <a:noFill/>
        </p:spPr>
      </p:pic>
      <p:pic>
        <p:nvPicPr>
          <p:cNvPr id="34821" name="Picture 5" descr="C:\Users\rthomas2\AppData\Local\Microsoft\Windows\Temporary Internet Files\Content.IE5\DVK0A7FN\MC90007871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4114800"/>
            <a:ext cx="2103385" cy="2566968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9789" y="1657350"/>
            <a:ext cx="4911811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490538"/>
            <a:ext cx="78771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00063"/>
            <a:ext cx="78486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4825"/>
            <a:ext cx="782002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4825"/>
            <a:ext cx="782002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485775"/>
            <a:ext cx="78867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14350"/>
            <a:ext cx="782002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0063"/>
            <a:ext cx="78200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500063"/>
            <a:ext cx="78295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23875"/>
            <a:ext cx="7820025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19113"/>
            <a:ext cx="7820025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82" y="457201"/>
            <a:ext cx="8946965" cy="5943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858000" y="3733800"/>
            <a:ext cx="22860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509588"/>
            <a:ext cx="785812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514350"/>
            <a:ext cx="786765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514350"/>
            <a:ext cx="783907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514350"/>
            <a:ext cx="782955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0063"/>
            <a:ext cx="78200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09588"/>
            <a:ext cx="78486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514350"/>
            <a:ext cx="782955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514350"/>
            <a:ext cx="780097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509588"/>
            <a:ext cx="78676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523875"/>
            <a:ext cx="7858125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20" y="381000"/>
            <a:ext cx="8937380" cy="61150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528638"/>
            <a:ext cx="788670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514350"/>
            <a:ext cx="78867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14350"/>
            <a:ext cx="78486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500063"/>
            <a:ext cx="79057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19113"/>
            <a:ext cx="784860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500063"/>
            <a:ext cx="78771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7630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03" y="457200"/>
            <a:ext cx="8890397" cy="5791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0" y="5105400"/>
            <a:ext cx="78486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953000" y="1600200"/>
            <a:ext cx="3688169" cy="3505201"/>
            <a:chOff x="4953000" y="1600200"/>
            <a:chExt cx="3688169" cy="3505201"/>
          </a:xfrm>
          <a:solidFill>
            <a:schemeClr val="accent6">
              <a:lumMod val="75000"/>
            </a:schemeClr>
          </a:solidFill>
        </p:grpSpPr>
        <p:sp>
          <p:nvSpPr>
            <p:cNvPr id="4" name="Down Arrow 3"/>
            <p:cNvSpPr/>
            <p:nvPr/>
          </p:nvSpPr>
          <p:spPr>
            <a:xfrm rot="5400000">
              <a:off x="5044484" y="1508716"/>
              <a:ext cx="3505201" cy="3688169"/>
            </a:xfrm>
            <a:prstGeom prst="downArrow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257800" y="2637472"/>
              <a:ext cx="32766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V Boli" pitchFamily="2" charset="0"/>
                  <a:cs typeface="MV Boli" pitchFamily="2" charset="0"/>
                </a:rPr>
                <a:t>Look at all these cool lessons!  There’s no way to teach them all in the time allotted, so look at a few and pick your favorites!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itchFamily="2" charset="0"/>
                <a:cs typeface="MV Boli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8" y="909639"/>
            <a:ext cx="8916822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1371600" y="2133600"/>
            <a:ext cx="1447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" y="25146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" y="27432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52400" y="29718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2400" y="3200400"/>
            <a:ext cx="1143000" cy="914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200" y="4114800"/>
            <a:ext cx="1295400" cy="1524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10400" y="4191000"/>
            <a:ext cx="1828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60960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egoe Print" pitchFamily="2" charset="0"/>
              </a:rPr>
              <a:t>(Open the Three Chinese Philosophies presentation.)</a:t>
            </a:r>
            <a:endParaRPr lang="en-US" dirty="0">
              <a:latin typeface="Segoe Print" pitchFamily="2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43000" y="2514600"/>
            <a:ext cx="2209800" cy="2133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4825"/>
            <a:ext cx="782002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500063"/>
            <a:ext cx="77914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500063"/>
            <a:ext cx="78200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33723</TotalTime>
  <Words>55</Words>
  <Application>Microsoft Office PowerPoint</Application>
  <PresentationFormat>On-screen Show (4:3)</PresentationFormat>
  <Paragraphs>5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Let’s look at a TCI Lesson</vt:lpstr>
      <vt:lpstr>Let’s look at a TCI Lesson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7:  Standards, Instruction, and Assessment Grading Period One</dc:title>
  <dc:creator>jcps</dc:creator>
  <cp:lastModifiedBy>jcps</cp:lastModifiedBy>
  <cp:revision>509</cp:revision>
  <dcterms:created xsi:type="dcterms:W3CDTF">2012-05-18T14:01:00Z</dcterms:created>
  <dcterms:modified xsi:type="dcterms:W3CDTF">2012-06-25T14:30:27Z</dcterms:modified>
</cp:coreProperties>
</file>